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2738" autoAdjust="0"/>
    <p:restoredTop sz="94660"/>
  </p:normalViewPr>
  <p:slideViewPr>
    <p:cSldViewPr snapToGrid="0">
      <p:cViewPr varScale="1">
        <p:scale>
          <a:sx n="55" d="100"/>
          <a:sy n="55" d="100"/>
        </p:scale>
        <p:origin x="3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3427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031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6110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48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573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0537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6478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839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9640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85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54FEB-C911-4A73-8E55-2098D3327928}" type="datetimeFigureOut">
              <a:rPr lang="fr-FR" smtClean="0"/>
              <a:t>22/06/2023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031D0-B5CE-4187-9E99-9341726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69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53" y="126825"/>
            <a:ext cx="11817960" cy="664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28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397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03" y="95146"/>
            <a:ext cx="11647040" cy="655146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9382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3" y="0"/>
            <a:ext cx="12008464" cy="675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75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9707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314"/>
            <a:ext cx="11956026" cy="6725265"/>
          </a:xfrm>
        </p:spPr>
      </p:pic>
    </p:spTree>
    <p:extLst>
      <p:ext uri="{BB962C8B-B14F-4D97-AF65-F5344CB8AC3E}">
        <p14:creationId xmlns:p14="http://schemas.microsoft.com/office/powerpoint/2010/main" val="3564083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177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89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47" y="0"/>
            <a:ext cx="11848053" cy="6664530"/>
          </a:xfrm>
        </p:spPr>
      </p:pic>
    </p:spTree>
    <p:extLst>
      <p:ext uri="{BB962C8B-B14F-4D97-AF65-F5344CB8AC3E}">
        <p14:creationId xmlns:p14="http://schemas.microsoft.com/office/powerpoint/2010/main" val="4202088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3247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0" y="75484"/>
            <a:ext cx="11664516" cy="656129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567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02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54" y="-1"/>
            <a:ext cx="11571476" cy="6508955"/>
          </a:xfrm>
        </p:spPr>
      </p:pic>
    </p:spTree>
    <p:extLst>
      <p:ext uri="{BB962C8B-B14F-4D97-AF65-F5344CB8AC3E}">
        <p14:creationId xmlns:p14="http://schemas.microsoft.com/office/powerpoint/2010/main" val="1748148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7" y="252464"/>
            <a:ext cx="11472242" cy="6453136"/>
          </a:xfrm>
        </p:spPr>
      </p:pic>
    </p:spTree>
    <p:extLst>
      <p:ext uri="{BB962C8B-B14F-4D97-AF65-F5344CB8AC3E}">
        <p14:creationId xmlns:p14="http://schemas.microsoft.com/office/powerpoint/2010/main" val="2513247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Nielsen</dc:creator>
  <cp:lastModifiedBy>Nielsen</cp:lastModifiedBy>
  <cp:revision>3</cp:revision>
  <dcterms:created xsi:type="dcterms:W3CDTF">2023-06-22T03:27:08Z</dcterms:created>
  <dcterms:modified xsi:type="dcterms:W3CDTF">2023-06-22T05:44:27Z</dcterms:modified>
</cp:coreProperties>
</file>

<file path=docProps/thumbnail.jpeg>
</file>